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8" r:id="rId61"/>
    <p:sldId id="355" r:id="rId62"/>
    <p:sldId id="281" r:id="rId63"/>
    <p:sldId id="343" r:id="rId64"/>
    <p:sldId id="295" r:id="rId65"/>
    <p:sldId id="296" r:id="rId66"/>
    <p:sldId id="297" r:id="rId67"/>
    <p:sldId id="329" r:id="rId68"/>
    <p:sldId id="326" r:id="rId69"/>
    <p:sldId id="314" r:id="rId70"/>
    <p:sldId id="358" r:id="rId71"/>
    <p:sldId id="359" r:id="rId72"/>
    <p:sldId id="360" r:id="rId73"/>
    <p:sldId id="401" r:id="rId74"/>
    <p:sldId id="328" r:id="rId75"/>
    <p:sldId id="324" r:id="rId76"/>
    <p:sldId id="400" r:id="rId77"/>
    <p:sldId id="325" r:id="rId78"/>
    <p:sldId id="265" r:id="rId79"/>
    <p:sldId id="266" r:id="rId80"/>
    <p:sldId id="350" r:id="rId81"/>
    <p:sldId id="376" r:id="rId82"/>
    <p:sldId id="381" r:id="rId83"/>
    <p:sldId id="378" r:id="rId84"/>
    <p:sldId id="409" r:id="rId85"/>
    <p:sldId id="379" r:id="rId86"/>
    <p:sldId id="402" r:id="rId87"/>
    <p:sldId id="368" r:id="rId88"/>
    <p:sldId id="403" r:id="rId89"/>
    <p:sldId id="369" r:id="rId90"/>
    <p:sldId id="404" r:id="rId91"/>
    <p:sldId id="370" r:id="rId92"/>
    <p:sldId id="406" r:id="rId93"/>
    <p:sldId id="371" r:id="rId94"/>
    <p:sldId id="372" r:id="rId95"/>
    <p:sldId id="405" r:id="rId96"/>
    <p:sldId id="373" r:id="rId97"/>
    <p:sldId id="407" r:id="rId98"/>
    <p:sldId id="374" r:id="rId99"/>
    <p:sldId id="375" r:id="rId100"/>
    <p:sldId id="408" r:id="rId101"/>
    <p:sldId id="382" r:id="rId102"/>
    <p:sldId id="390" r:id="rId103"/>
    <p:sldId id="271" r:id="rId104"/>
    <p:sldId id="272" r:id="rId105"/>
    <p:sldId id="285" r:id="rId106"/>
    <p:sldId id="273" r:id="rId107"/>
    <p:sldId id="274" r:id="rId108"/>
    <p:sldId id="284" r:id="rId109"/>
    <p:sldId id="399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401"/>
            <p14:sldId id="328"/>
            <p14:sldId id="324"/>
            <p14:sldId id="400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76"/>
            <p14:sldId id="381"/>
            <p14:sldId id="378"/>
            <p14:sldId id="409"/>
            <p14:sldId id="379"/>
            <p14:sldId id="402"/>
            <p14:sldId id="368"/>
            <p14:sldId id="403"/>
            <p14:sldId id="369"/>
            <p14:sldId id="404"/>
            <p14:sldId id="370"/>
            <p14:sldId id="406"/>
            <p14:sldId id="371"/>
            <p14:sldId id="372"/>
            <p14:sldId id="405"/>
            <p14:sldId id="373"/>
            <p14:sldId id="407"/>
            <p14:sldId id="374"/>
            <p14:sldId id="375"/>
            <p14:sldId id="408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31" d="100"/>
          <a:sy n="131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8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2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79.png"/><Relationship Id="rId9" Type="http://schemas.microsoft.com/office/2007/relationships/hdphoto" Target="../media/hdphoto22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19.png"/><Relationship Id="rId18" Type="http://schemas.microsoft.com/office/2007/relationships/hdphoto" Target="../media/hdphoto30.wdp"/><Relationship Id="rId26" Type="http://schemas.openxmlformats.org/officeDocument/2006/relationships/image" Target="../media/image126.pn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microsoft.com/office/2007/relationships/hdphoto" Target="../media/hdphoto27.wdp"/><Relationship Id="rId17" Type="http://schemas.openxmlformats.org/officeDocument/2006/relationships/image" Target="../media/image121.png"/><Relationship Id="rId25" Type="http://schemas.microsoft.com/office/2007/relationships/hdphoto" Target="../media/hdphoto33.wdp"/><Relationship Id="rId2" Type="http://schemas.openxmlformats.org/officeDocument/2006/relationships/image" Target="../media/image113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18.png"/><Relationship Id="rId24" Type="http://schemas.openxmlformats.org/officeDocument/2006/relationships/image" Target="../media/image125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microsoft.com/office/2007/relationships/hdphoto" Target="../media/hdphoto26.wdp"/><Relationship Id="rId19" Type="http://schemas.openxmlformats.org/officeDocument/2006/relationships/image" Target="../media/image122.png"/><Relationship Id="rId4" Type="http://schemas.microsoft.com/office/2007/relationships/hdphoto" Target="../media/hdphoto23.wdp"/><Relationship Id="rId9" Type="http://schemas.openxmlformats.org/officeDocument/2006/relationships/image" Target="../media/image117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microsoft.com/office/2007/relationships/hdphoto" Target="../media/hdphoto35.wdp"/><Relationship Id="rId4" Type="http://schemas.openxmlformats.org/officeDocument/2006/relationships/image" Target="../media/image127.png"/><Relationship Id="rId9" Type="http://schemas.microsoft.com/office/2007/relationships/hdphoto" Target="../media/hdphoto3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microsoft.com/office/2007/relationships/hdphoto" Target="../media/hdphoto39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38.wdp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37.png"/><Relationship Id="rId4" Type="http://schemas.microsoft.com/office/2007/relationships/hdphoto" Target="../media/hdphoto40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microsoft.com/office/2007/relationships/hdphoto" Target="../media/hdphoto4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microsoft.com/office/2007/relationships/hdphoto" Target="../media/hdphoto40.wdp"/><Relationship Id="rId9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153.png"/><Relationship Id="rId4" Type="http://schemas.microsoft.com/office/2007/relationships/hdphoto" Target="../media/hdphoto43.wdp"/><Relationship Id="rId9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4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3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0.png"/><Relationship Id="rId5" Type="http://schemas.openxmlformats.org/officeDocument/2006/relationships/image" Target="../media/image1510.png"/><Relationship Id="rId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microsoft.com/office/2007/relationships/hdphoto" Target="../media/hdphoto45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7.wdp"/><Relationship Id="rId4" Type="http://schemas.openxmlformats.org/officeDocument/2006/relationships/image" Target="../media/image17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7" Type="http://schemas.microsoft.com/office/2007/relationships/hdphoto" Target="../media/hdphoto50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microsoft.com/office/2007/relationships/hdphoto" Target="../media/hdphoto49.wdp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2.wdp"/><Relationship Id="rId4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45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microsoft.com/office/2007/relationships/hdphoto" Target="../media/hdphoto54.wdp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microsoft.com/office/2007/relationships/hdphoto" Target="../media/hdphoto60.wdp"/><Relationship Id="rId18" Type="http://schemas.openxmlformats.org/officeDocument/2006/relationships/image" Target="../media/image188.png"/><Relationship Id="rId3" Type="http://schemas.microsoft.com/office/2007/relationships/hdphoto" Target="../media/hdphoto55.wdp"/><Relationship Id="rId21" Type="http://schemas.microsoft.com/office/2007/relationships/hdphoto" Target="../media/hdphoto64.wdp"/><Relationship Id="rId7" Type="http://schemas.microsoft.com/office/2007/relationships/hdphoto" Target="../media/hdphoto57.wdp"/><Relationship Id="rId12" Type="http://schemas.openxmlformats.org/officeDocument/2006/relationships/image" Target="../media/image185.png"/><Relationship Id="rId17" Type="http://schemas.microsoft.com/office/2007/relationships/hdphoto" Target="../media/hdphoto62.wdp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microsoft.com/office/2007/relationships/hdphoto" Target="../media/hdphoto59.wdp"/><Relationship Id="rId5" Type="http://schemas.microsoft.com/office/2007/relationships/hdphoto" Target="../media/hdphoto56.wdp"/><Relationship Id="rId15" Type="http://schemas.microsoft.com/office/2007/relationships/hdphoto" Target="../media/hdphoto61.wdp"/><Relationship Id="rId10" Type="http://schemas.openxmlformats.org/officeDocument/2006/relationships/image" Target="../media/image184.png"/><Relationship Id="rId19" Type="http://schemas.microsoft.com/office/2007/relationships/hdphoto" Target="../media/hdphoto63.wdp"/><Relationship Id="rId4" Type="http://schemas.openxmlformats.org/officeDocument/2006/relationships/image" Target="../media/image181.png"/><Relationship Id="rId9" Type="http://schemas.microsoft.com/office/2007/relationships/hdphoto" Target="../media/hdphoto58.wdp"/><Relationship Id="rId1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microsoft.com/office/2007/relationships/hdphoto" Target="../media/hdphoto60.wdp"/><Relationship Id="rId18" Type="http://schemas.openxmlformats.org/officeDocument/2006/relationships/image" Target="../media/image188.png"/><Relationship Id="rId3" Type="http://schemas.microsoft.com/office/2007/relationships/hdphoto" Target="../media/hdphoto55.wdp"/><Relationship Id="rId21" Type="http://schemas.microsoft.com/office/2007/relationships/hdphoto" Target="../media/hdphoto64.wdp"/><Relationship Id="rId7" Type="http://schemas.microsoft.com/office/2007/relationships/hdphoto" Target="../media/hdphoto57.wdp"/><Relationship Id="rId12" Type="http://schemas.openxmlformats.org/officeDocument/2006/relationships/image" Target="../media/image185.png"/><Relationship Id="rId17" Type="http://schemas.microsoft.com/office/2007/relationships/hdphoto" Target="../media/hdphoto62.wdp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microsoft.com/office/2007/relationships/hdphoto" Target="../media/hdphoto59.wdp"/><Relationship Id="rId5" Type="http://schemas.microsoft.com/office/2007/relationships/hdphoto" Target="../media/hdphoto56.wdp"/><Relationship Id="rId15" Type="http://schemas.microsoft.com/office/2007/relationships/hdphoto" Target="../media/hdphoto61.wdp"/><Relationship Id="rId10" Type="http://schemas.openxmlformats.org/officeDocument/2006/relationships/image" Target="../media/image184.png"/><Relationship Id="rId19" Type="http://schemas.microsoft.com/office/2007/relationships/hdphoto" Target="../media/hdphoto63.wdp"/><Relationship Id="rId4" Type="http://schemas.openxmlformats.org/officeDocument/2006/relationships/image" Target="../media/image181.png"/><Relationship Id="rId9" Type="http://schemas.microsoft.com/office/2007/relationships/hdphoto" Target="../media/hdphoto58.wdp"/><Relationship Id="rId1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microsoft.com/office/2007/relationships/hdphoto" Target="../media/hdphoto70.wdp"/><Relationship Id="rId18" Type="http://schemas.openxmlformats.org/officeDocument/2006/relationships/image" Target="../media/image198.png"/><Relationship Id="rId3" Type="http://schemas.microsoft.com/office/2007/relationships/hdphoto" Target="../media/hdphoto65.wdp"/><Relationship Id="rId21" Type="http://schemas.microsoft.com/office/2007/relationships/hdphoto" Target="../media/hdphoto74.wdp"/><Relationship Id="rId7" Type="http://schemas.microsoft.com/office/2007/relationships/hdphoto" Target="../media/hdphoto67.wdp"/><Relationship Id="rId12" Type="http://schemas.openxmlformats.org/officeDocument/2006/relationships/image" Target="../media/image195.png"/><Relationship Id="rId17" Type="http://schemas.microsoft.com/office/2007/relationships/hdphoto" Target="../media/hdphoto72.wdp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69.wdp"/><Relationship Id="rId5" Type="http://schemas.microsoft.com/office/2007/relationships/hdphoto" Target="../media/hdphoto66.wdp"/><Relationship Id="rId15" Type="http://schemas.microsoft.com/office/2007/relationships/hdphoto" Target="../media/hdphoto71.wdp"/><Relationship Id="rId10" Type="http://schemas.openxmlformats.org/officeDocument/2006/relationships/image" Target="../media/image194.png"/><Relationship Id="rId19" Type="http://schemas.microsoft.com/office/2007/relationships/hdphoto" Target="../media/hdphoto73.wdp"/><Relationship Id="rId4" Type="http://schemas.openxmlformats.org/officeDocument/2006/relationships/image" Target="../media/image191.png"/><Relationship Id="rId9" Type="http://schemas.microsoft.com/office/2007/relationships/hdphoto" Target="../media/hdphoto68.wdp"/><Relationship Id="rId14" Type="http://schemas.openxmlformats.org/officeDocument/2006/relationships/image" Target="../media/image1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microsoft.com/office/2007/relationships/hdphoto" Target="../media/hdphoto70.wdp"/><Relationship Id="rId18" Type="http://schemas.openxmlformats.org/officeDocument/2006/relationships/image" Target="../media/image198.png"/><Relationship Id="rId3" Type="http://schemas.microsoft.com/office/2007/relationships/hdphoto" Target="../media/hdphoto65.wdp"/><Relationship Id="rId21" Type="http://schemas.microsoft.com/office/2007/relationships/hdphoto" Target="../media/hdphoto74.wdp"/><Relationship Id="rId7" Type="http://schemas.microsoft.com/office/2007/relationships/hdphoto" Target="../media/hdphoto67.wdp"/><Relationship Id="rId12" Type="http://schemas.openxmlformats.org/officeDocument/2006/relationships/image" Target="../media/image195.png"/><Relationship Id="rId17" Type="http://schemas.microsoft.com/office/2007/relationships/hdphoto" Target="../media/hdphoto72.wdp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69.wdp"/><Relationship Id="rId5" Type="http://schemas.microsoft.com/office/2007/relationships/hdphoto" Target="../media/hdphoto66.wdp"/><Relationship Id="rId15" Type="http://schemas.microsoft.com/office/2007/relationships/hdphoto" Target="../media/hdphoto71.wdp"/><Relationship Id="rId10" Type="http://schemas.openxmlformats.org/officeDocument/2006/relationships/image" Target="../media/image194.png"/><Relationship Id="rId19" Type="http://schemas.microsoft.com/office/2007/relationships/hdphoto" Target="../media/hdphoto73.wdp"/><Relationship Id="rId4" Type="http://schemas.openxmlformats.org/officeDocument/2006/relationships/image" Target="../media/image191.png"/><Relationship Id="rId9" Type="http://schemas.microsoft.com/office/2007/relationships/hdphoto" Target="../media/hdphoto68.wdp"/><Relationship Id="rId14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microsoft.com/office/2007/relationships/hdphoto" Target="../media/hdphoto80.wdp"/><Relationship Id="rId18" Type="http://schemas.openxmlformats.org/officeDocument/2006/relationships/image" Target="../media/image132.png"/><Relationship Id="rId3" Type="http://schemas.microsoft.com/office/2007/relationships/hdphoto" Target="../media/hdphoto75.wdp"/><Relationship Id="rId21" Type="http://schemas.microsoft.com/office/2007/relationships/hdphoto" Target="../media/hdphoto39.wdp"/><Relationship Id="rId7" Type="http://schemas.microsoft.com/office/2007/relationships/hdphoto" Target="../media/hdphoto77.wdp"/><Relationship Id="rId12" Type="http://schemas.openxmlformats.org/officeDocument/2006/relationships/image" Target="../media/image205.png"/><Relationship Id="rId17" Type="http://schemas.microsoft.com/office/2007/relationships/hdphoto" Target="../media/hdphoto82.wdp"/><Relationship Id="rId2" Type="http://schemas.openxmlformats.org/officeDocument/2006/relationships/image" Target="../media/image200.png"/><Relationship Id="rId16" Type="http://schemas.openxmlformats.org/officeDocument/2006/relationships/image" Target="../media/image207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microsoft.com/office/2007/relationships/hdphoto" Target="../media/hdphoto79.wdp"/><Relationship Id="rId5" Type="http://schemas.microsoft.com/office/2007/relationships/hdphoto" Target="../media/hdphoto76.wdp"/><Relationship Id="rId15" Type="http://schemas.microsoft.com/office/2007/relationships/hdphoto" Target="../media/hdphoto81.wdp"/><Relationship Id="rId10" Type="http://schemas.openxmlformats.org/officeDocument/2006/relationships/image" Target="../media/image204.png"/><Relationship Id="rId19" Type="http://schemas.microsoft.com/office/2007/relationships/hdphoto" Target="../media/hdphoto38.wdp"/><Relationship Id="rId4" Type="http://schemas.openxmlformats.org/officeDocument/2006/relationships/image" Target="../media/image201.png"/><Relationship Id="rId9" Type="http://schemas.microsoft.com/office/2007/relationships/hdphoto" Target="../media/hdphoto78.wdp"/><Relationship Id="rId14" Type="http://schemas.openxmlformats.org/officeDocument/2006/relationships/image" Target="../media/image20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44.wdp"/><Relationship Id="rId18" Type="http://schemas.openxmlformats.org/officeDocument/2006/relationships/image" Target="../media/image214.png"/><Relationship Id="rId3" Type="http://schemas.microsoft.com/office/2007/relationships/hdphoto" Target="../media/hdphoto83.wdp"/><Relationship Id="rId21" Type="http://schemas.microsoft.com/office/2007/relationships/hdphoto" Target="../media/hdphoto90.wdp"/><Relationship Id="rId7" Type="http://schemas.microsoft.com/office/2007/relationships/hdphoto" Target="../media/hdphoto84.wdp"/><Relationship Id="rId12" Type="http://schemas.openxmlformats.org/officeDocument/2006/relationships/image" Target="../media/image149.png"/><Relationship Id="rId17" Type="http://schemas.microsoft.com/office/2007/relationships/hdphoto" Target="../media/hdphoto88.wdp"/><Relationship Id="rId2" Type="http://schemas.openxmlformats.org/officeDocument/2006/relationships/image" Target="../media/image208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microsoft.com/office/2007/relationships/hdphoto" Target="../media/hdphoto86.wdp"/><Relationship Id="rId5" Type="http://schemas.microsoft.com/office/2007/relationships/hdphoto" Target="../media/hdphoto43.wdp"/><Relationship Id="rId15" Type="http://schemas.microsoft.com/office/2007/relationships/hdphoto" Target="../media/hdphoto87.wdp"/><Relationship Id="rId10" Type="http://schemas.openxmlformats.org/officeDocument/2006/relationships/image" Target="../media/image211.png"/><Relationship Id="rId19" Type="http://schemas.microsoft.com/office/2007/relationships/hdphoto" Target="../media/hdphoto89.wdp"/><Relationship Id="rId4" Type="http://schemas.openxmlformats.org/officeDocument/2006/relationships/image" Target="../media/image148.png"/><Relationship Id="rId9" Type="http://schemas.microsoft.com/office/2007/relationships/hdphoto" Target="../media/hdphoto85.wdp"/><Relationship Id="rId14" Type="http://schemas.openxmlformats.org/officeDocument/2006/relationships/image" Target="../media/image21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44.wdp"/><Relationship Id="rId18" Type="http://schemas.openxmlformats.org/officeDocument/2006/relationships/image" Target="../media/image214.png"/><Relationship Id="rId3" Type="http://schemas.microsoft.com/office/2007/relationships/hdphoto" Target="../media/hdphoto83.wdp"/><Relationship Id="rId21" Type="http://schemas.microsoft.com/office/2007/relationships/hdphoto" Target="../media/hdphoto90.wdp"/><Relationship Id="rId7" Type="http://schemas.microsoft.com/office/2007/relationships/hdphoto" Target="../media/hdphoto84.wdp"/><Relationship Id="rId12" Type="http://schemas.openxmlformats.org/officeDocument/2006/relationships/image" Target="../media/image149.png"/><Relationship Id="rId17" Type="http://schemas.microsoft.com/office/2007/relationships/hdphoto" Target="../media/hdphoto88.wdp"/><Relationship Id="rId2" Type="http://schemas.openxmlformats.org/officeDocument/2006/relationships/image" Target="../media/image208.png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microsoft.com/office/2007/relationships/hdphoto" Target="../media/hdphoto86.wdp"/><Relationship Id="rId5" Type="http://schemas.microsoft.com/office/2007/relationships/hdphoto" Target="../media/hdphoto43.wdp"/><Relationship Id="rId15" Type="http://schemas.microsoft.com/office/2007/relationships/hdphoto" Target="../media/hdphoto87.wdp"/><Relationship Id="rId10" Type="http://schemas.openxmlformats.org/officeDocument/2006/relationships/image" Target="../media/image211.png"/><Relationship Id="rId19" Type="http://schemas.microsoft.com/office/2007/relationships/hdphoto" Target="../media/hdphoto89.wdp"/><Relationship Id="rId4" Type="http://schemas.openxmlformats.org/officeDocument/2006/relationships/image" Target="../media/image148.png"/><Relationship Id="rId9" Type="http://schemas.microsoft.com/office/2007/relationships/hdphoto" Target="../media/hdphoto85.wdp"/><Relationship Id="rId14" Type="http://schemas.openxmlformats.org/officeDocument/2006/relationships/image" Target="../media/image212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93.wdp"/><Relationship Id="rId13" Type="http://schemas.openxmlformats.org/officeDocument/2006/relationships/image" Target="../media/image221.png"/><Relationship Id="rId18" Type="http://schemas.microsoft.com/office/2007/relationships/hdphoto" Target="../media/hdphoto98.wdp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12" Type="http://schemas.microsoft.com/office/2007/relationships/hdphoto" Target="../media/hdphoto95.wdp"/><Relationship Id="rId17" Type="http://schemas.openxmlformats.org/officeDocument/2006/relationships/image" Target="../media/image223.png"/><Relationship Id="rId2" Type="http://schemas.openxmlformats.org/officeDocument/2006/relationships/image" Target="../media/image142.png"/><Relationship Id="rId16" Type="http://schemas.microsoft.com/office/2007/relationships/hdphoto" Target="../media/hdphoto97.wdp"/><Relationship Id="rId20" Type="http://schemas.microsoft.com/office/2007/relationships/hdphoto" Target="../media/hdphoto9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2.wdp"/><Relationship Id="rId11" Type="http://schemas.openxmlformats.org/officeDocument/2006/relationships/image" Target="../media/image220.png"/><Relationship Id="rId5" Type="http://schemas.openxmlformats.org/officeDocument/2006/relationships/image" Target="../media/image217.png"/><Relationship Id="rId15" Type="http://schemas.openxmlformats.org/officeDocument/2006/relationships/image" Target="../media/image222.png"/><Relationship Id="rId10" Type="http://schemas.microsoft.com/office/2007/relationships/hdphoto" Target="../media/hdphoto94.wdp"/><Relationship Id="rId19" Type="http://schemas.openxmlformats.org/officeDocument/2006/relationships/image" Target="../media/image224.png"/><Relationship Id="rId4" Type="http://schemas.microsoft.com/office/2007/relationships/hdphoto" Target="../media/hdphoto91.wdp"/><Relationship Id="rId9" Type="http://schemas.openxmlformats.org/officeDocument/2006/relationships/image" Target="../media/image219.png"/><Relationship Id="rId14" Type="http://schemas.microsoft.com/office/2007/relationships/hdphoto" Target="../media/hdphoto96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microsoft.com/office/2007/relationships/hdphoto" Target="../media/hdphoto105.wdp"/><Relationship Id="rId18" Type="http://schemas.openxmlformats.org/officeDocument/2006/relationships/image" Target="../media/image233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30.png"/><Relationship Id="rId17" Type="http://schemas.microsoft.com/office/2007/relationships/hdphoto" Target="../media/hdphoto107.wdp"/><Relationship Id="rId2" Type="http://schemas.openxmlformats.org/officeDocument/2006/relationships/image" Target="../media/image225.png"/><Relationship Id="rId16" Type="http://schemas.openxmlformats.org/officeDocument/2006/relationships/image" Target="../media/image23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29.png"/><Relationship Id="rId19" Type="http://schemas.microsoft.com/office/2007/relationships/hdphoto" Target="../media/hdphoto108.wdp"/><Relationship Id="rId4" Type="http://schemas.openxmlformats.org/officeDocument/2006/relationships/image" Target="../media/image226.png"/><Relationship Id="rId9" Type="http://schemas.microsoft.com/office/2007/relationships/hdphoto" Target="../media/hdphoto103.wdp"/><Relationship Id="rId1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14.wdp"/><Relationship Id="rId18" Type="http://schemas.openxmlformats.org/officeDocument/2006/relationships/image" Target="../media/image24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39.png"/><Relationship Id="rId17" Type="http://schemas.microsoft.com/office/2007/relationships/hdphoto" Target="../media/hdphoto11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38.png"/><Relationship Id="rId19" Type="http://schemas.microsoft.com/office/2007/relationships/hdphoto" Target="../media/hdphoto117.wdp"/><Relationship Id="rId4" Type="http://schemas.openxmlformats.org/officeDocument/2006/relationships/image" Target="../media/image235.png"/><Relationship Id="rId9" Type="http://schemas.microsoft.com/office/2007/relationships/hdphoto" Target="../media/hdphoto112.wdp"/><Relationship Id="rId14" Type="http://schemas.openxmlformats.org/officeDocument/2006/relationships/image" Target="../media/image24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14.wdp"/><Relationship Id="rId18" Type="http://schemas.openxmlformats.org/officeDocument/2006/relationships/image" Target="../media/image24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39.png"/><Relationship Id="rId17" Type="http://schemas.microsoft.com/office/2007/relationships/hdphoto" Target="../media/hdphoto11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38.png"/><Relationship Id="rId19" Type="http://schemas.microsoft.com/office/2007/relationships/hdphoto" Target="../media/hdphoto117.wdp"/><Relationship Id="rId4" Type="http://schemas.openxmlformats.org/officeDocument/2006/relationships/image" Target="../media/image235.png"/><Relationship Id="rId9" Type="http://schemas.microsoft.com/office/2007/relationships/hdphoto" Target="../media/hdphoto112.wdp"/><Relationship Id="rId14" Type="http://schemas.openxmlformats.org/officeDocument/2006/relationships/image" Target="../media/image24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microsoft.com/office/2007/relationships/hdphoto" Target="../media/hdphoto124.wdp"/><Relationship Id="rId18" Type="http://schemas.openxmlformats.org/officeDocument/2006/relationships/image" Target="../media/image252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49.png"/><Relationship Id="rId17" Type="http://schemas.microsoft.com/office/2007/relationships/hdphoto" Target="../media/hdphoto126.wdp"/><Relationship Id="rId2" Type="http://schemas.openxmlformats.org/officeDocument/2006/relationships/image" Target="../media/image244.png"/><Relationship Id="rId16" Type="http://schemas.openxmlformats.org/officeDocument/2006/relationships/image" Target="../media/image251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48.png"/><Relationship Id="rId19" Type="http://schemas.microsoft.com/office/2007/relationships/hdphoto" Target="../media/hdphoto127.wdp"/><Relationship Id="rId4" Type="http://schemas.openxmlformats.org/officeDocument/2006/relationships/image" Target="../media/image245.png"/><Relationship Id="rId9" Type="http://schemas.microsoft.com/office/2007/relationships/hdphoto" Target="../media/hdphoto122.wdp"/><Relationship Id="rId14" Type="http://schemas.openxmlformats.org/officeDocument/2006/relationships/image" Target="../media/image25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microsoft.com/office/2007/relationships/hdphoto" Target="../media/hdphoto134.wdp"/><Relationship Id="rId18" Type="http://schemas.openxmlformats.org/officeDocument/2006/relationships/image" Target="../media/image261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59.png"/><Relationship Id="rId17" Type="http://schemas.microsoft.com/office/2007/relationships/hdphoto" Target="../media/hdphoto40.wdp"/><Relationship Id="rId2" Type="http://schemas.openxmlformats.org/officeDocument/2006/relationships/image" Target="../media/image254.png"/><Relationship Id="rId16" Type="http://schemas.openxmlformats.org/officeDocument/2006/relationships/image" Target="../media/image136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58.png"/><Relationship Id="rId19" Type="http://schemas.microsoft.com/office/2007/relationships/hdphoto" Target="../media/hdphoto136.wdp"/><Relationship Id="rId4" Type="http://schemas.openxmlformats.org/officeDocument/2006/relationships/image" Target="../media/image255.png"/><Relationship Id="rId9" Type="http://schemas.microsoft.com/office/2007/relationships/hdphoto" Target="../media/hdphoto132.wdp"/><Relationship Id="rId1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Hsing-Kuo Pao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</a:t>
            </a:r>
            <a:r>
              <a:rPr lang="nl-NL" altLang="zh-TW" sz="1800" dirty="0">
                <a:solidFill>
                  <a:schemeClr val="tx2"/>
                </a:solidFill>
              </a:rPr>
              <a:t>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For “Trunk” </a:t>
            </a:r>
            <a:r>
              <a:rPr lang="en-US" altLang="zh-TW" dirty="0"/>
              <a:t>volume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	Still appear the treasure object (The weight </a:t>
            </a:r>
            <a:r>
              <a:rPr lang="en-US" altLang="zh-TW" dirty="0"/>
              <a:t>of </a:t>
            </a:r>
            <a:r>
              <a:rPr lang="en-US" altLang="zh-TW" i="1" dirty="0"/>
              <a:t>guard</a:t>
            </a:r>
            <a:r>
              <a:rPr lang="en-US" altLang="zh-TW" dirty="0"/>
              <a:t> </a:t>
            </a:r>
            <a:r>
              <a:rPr lang="en-US" altLang="zh-TW" dirty="0" smtClean="0"/>
              <a:t>is minus).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72443"/>
              </p:ext>
            </p:extLst>
          </p:nvPr>
        </p:nvGraphicFramePr>
        <p:xfrm>
          <a:off x="3318215" y="4176805"/>
          <a:ext cx="5544920" cy="17521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879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79953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057464">
                  <a:extLst>
                    <a:ext uri="{9D8B030D-6E8A-4147-A177-3AD203B41FA5}">
                      <a16:colId xmlns:a16="http://schemas.microsoft.com/office/drawing/2014/main" val="2395549428"/>
                    </a:ext>
                  </a:extLst>
                </a:gridCol>
              </a:tblGrid>
              <a:tr h="557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Population size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Avg. fitness score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Population standard deviation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3.6347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0.42009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100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3.7713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0.29068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200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3.8458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0.12758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Gameplay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 smtClean="0"/>
              <a:t>Production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Production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 </a:t>
            </a:r>
            <a:r>
              <a:rPr lang="en-US" altLang="zh-TW" i="1" dirty="0"/>
              <a:t>Dungeon </a:t>
            </a:r>
            <a:r>
              <a:rPr lang="en-US" altLang="zh-TW" i="1" dirty="0" smtClean="0"/>
              <a:t>Generator </a:t>
            </a:r>
            <a:r>
              <a:rPr lang="zh-TW" altLang="en-US" dirty="0" smtClean="0"/>
              <a:t>藉</a:t>
            </a:r>
            <a:r>
              <a:rPr lang="zh-TW" altLang="en-US" dirty="0"/>
              <a:t>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房間</a:t>
            </a:r>
            <a:r>
              <a:rPr lang="zh-TW" altLang="en-US" dirty="0"/>
              <a:t>容器依照遊玩特徵指標進行演化的結果，即使透過抽象化（體素化）空間設計其遊玩特徵指標，精確度降低的情形下，其結果仍具有一定品質與遊戲體驗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提出</a:t>
            </a:r>
            <a:r>
              <a:rPr lang="zh-TW" altLang="en-US" dirty="0"/>
              <a:t>之適應值標準化方法</a:t>
            </a:r>
            <a:r>
              <a:rPr lang="zh-TW" altLang="en-US" dirty="0" smtClean="0"/>
              <a:t>能解決</a:t>
            </a:r>
            <a:r>
              <a:rPr lang="zh-TW" altLang="en-US" dirty="0"/>
              <a:t>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綜合</a:t>
            </a:r>
            <a:r>
              <a:rPr lang="zh-TW" altLang="en-US" dirty="0"/>
              <a:t>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2750830"/>
          </a:xfrm>
        </p:spPr>
        <p:txBody>
          <a:bodyPr/>
          <a:lstStyle/>
          <a:p>
            <a:r>
              <a:rPr lang="en-US" altLang="zh-TW" dirty="0"/>
              <a:t>Thanks for listening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3226003"/>
            <a:ext cx="10353762" cy="2717597"/>
          </a:xfrm>
        </p:spPr>
        <p:txBody>
          <a:bodyPr/>
          <a:lstStyle/>
          <a:p>
            <a:r>
              <a:rPr lang="en-US" altLang="zh-TW" dirty="0"/>
              <a:t>Special </a:t>
            </a:r>
            <a:r>
              <a:rPr lang="en-US" altLang="zh-TW" dirty="0" smtClean="0"/>
              <a:t>Thanks</a:t>
            </a:r>
          </a:p>
          <a:p>
            <a:pPr lvl="1"/>
            <a:r>
              <a:rPr lang="en-US" altLang="zh-TW" dirty="0" smtClean="0"/>
              <a:t>Advisor: </a:t>
            </a:r>
            <a:r>
              <a:rPr lang="en-US" altLang="zh-TW" b="1" dirty="0" smtClean="0">
                <a:solidFill>
                  <a:srgbClr val="FFC000"/>
                </a:solidFill>
              </a:rPr>
              <a:t>Prof. Wen-Kai Tai</a:t>
            </a:r>
          </a:p>
          <a:p>
            <a:pPr lvl="1"/>
            <a:r>
              <a:rPr lang="en-US" altLang="zh-TW" dirty="0" smtClean="0"/>
              <a:t>XAOCX </a:t>
            </a:r>
            <a:r>
              <a:rPr lang="en-US" altLang="zh-TW" dirty="0" smtClean="0"/>
              <a:t>team: </a:t>
            </a:r>
            <a:r>
              <a:rPr lang="en-US" altLang="zh-TW" dirty="0" smtClean="0"/>
              <a:t>Ally, Bagus, Fong, Harrison, </a:t>
            </a:r>
            <a:r>
              <a:rPr lang="en-US" altLang="zh-TW" dirty="0"/>
              <a:t>Guang-Bo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Partners: </a:t>
            </a:r>
            <a:r>
              <a:rPr lang="en-US" altLang="zh-TW" b="1" dirty="0" smtClean="0">
                <a:solidFill>
                  <a:srgbClr val="FFC000"/>
                </a:solidFill>
              </a:rPr>
              <a:t>Mr. Alex Tsai</a:t>
            </a:r>
            <a:r>
              <a:rPr lang="en-US" altLang="zh-TW" dirty="0" smtClean="0"/>
              <a:t> and his team</a:t>
            </a:r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</a:t>
            </a:r>
            <a:r>
              <a:rPr lang="en-US" altLang="zh-TW" dirty="0" smtClean="0"/>
              <a:t>Defense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260" y="4078994"/>
            <a:ext cx="2623358" cy="20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347483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450500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132981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427383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565755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522800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576707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408642" y="161332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99117" y="1616622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900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  <p:cxnSp>
        <p:nvCxnSpPr>
          <p:cNvPr id="8" name="直線單箭頭接點 7"/>
          <p:cNvCxnSpPr>
            <a:stCxn id="182" idx="6"/>
            <a:endCxn id="185" idx="2"/>
          </p:cNvCxnSpPr>
          <p:nvPr/>
        </p:nvCxnSpPr>
        <p:spPr>
          <a:xfrm flipV="1">
            <a:off x="5963394" y="2844960"/>
            <a:ext cx="13512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85" idx="6"/>
            <a:endCxn id="188" idx="2"/>
          </p:cNvCxnSpPr>
          <p:nvPr/>
        </p:nvCxnSpPr>
        <p:spPr>
          <a:xfrm flipV="1">
            <a:off x="6531209" y="2839716"/>
            <a:ext cx="149946" cy="52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connection marker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sp>
        <p:nvSpPr>
          <p:cNvPr id="68" name="橢圓 67">
            <a:extLst>
              <a:ext uri="{FF2B5EF4-FFF2-40B4-BE49-F238E27FC236}">
                <a16:creationId xmlns:a16="http://schemas.microsoft.com/office/drawing/2014/main" id="{55BD6602-BD12-4902-8383-353452EF86F8}"/>
              </a:ext>
            </a:extLst>
          </p:cNvPr>
          <p:cNvSpPr/>
          <p:nvPr/>
        </p:nvSpPr>
        <p:spPr>
          <a:xfrm>
            <a:off x="4197200" y="2195310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393B21AD-20ED-41D2-8F5D-484CFC65504C}"/>
              </a:ext>
            </a:extLst>
          </p:cNvPr>
          <p:cNvSpPr/>
          <p:nvPr/>
        </p:nvSpPr>
        <p:spPr>
          <a:xfrm>
            <a:off x="4197199" y="3290736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cxnSp>
        <p:nvCxnSpPr>
          <p:cNvPr id="32" name="Elbow Connector 94"/>
          <p:cNvCxnSpPr>
            <a:cxnSpLocks/>
            <a:stCxn id="68" idx="6"/>
            <a:endCxn id="78" idx="1"/>
          </p:cNvCxnSpPr>
          <p:nvPr/>
        </p:nvCxnSpPr>
        <p:spPr>
          <a:xfrm flipV="1">
            <a:off x="4619813" y="2292014"/>
            <a:ext cx="3344680" cy="11460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4761F3F-09C3-478A-9BF3-317838F12FE1}"/>
              </a:ext>
            </a:extLst>
          </p:cNvPr>
          <p:cNvSpPr txBox="1"/>
          <p:nvPr/>
        </p:nvSpPr>
        <p:spPr>
          <a:xfrm>
            <a:off x="4101713" y="2241426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8" name="Elbow Connector 94"/>
          <p:cNvCxnSpPr>
            <a:cxnSpLocks/>
            <a:stCxn id="71" idx="6"/>
            <a:endCxn id="79" idx="3"/>
          </p:cNvCxnSpPr>
          <p:nvPr/>
        </p:nvCxnSpPr>
        <p:spPr>
          <a:xfrm>
            <a:off x="4619812" y="3502043"/>
            <a:ext cx="3354206" cy="15579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19A83F99-87AC-42FC-AEFE-6D1574D5F17A}"/>
              </a:ext>
            </a:extLst>
          </p:cNvPr>
          <p:cNvSpPr txBox="1"/>
          <p:nvPr/>
        </p:nvSpPr>
        <p:spPr>
          <a:xfrm>
            <a:off x="4101713" y="3336852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6" y="1452724"/>
            <a:ext cx="1115840" cy="1277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8" y="1441054"/>
            <a:ext cx="1114064" cy="1277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25" y="1433739"/>
            <a:ext cx="1114064" cy="1277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6" y="3181592"/>
            <a:ext cx="1664002" cy="12967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57" y="3204331"/>
            <a:ext cx="2139432" cy="1293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57" y="4828488"/>
            <a:ext cx="2139432" cy="1291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6" y="4840904"/>
            <a:ext cx="1115840" cy="12790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514" y="2046592"/>
            <a:ext cx="1114064" cy="1277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514" y="4047150"/>
            <a:ext cx="1114064" cy="12772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804" y="2046592"/>
            <a:ext cx="1114064" cy="12772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6804" y="4034475"/>
            <a:ext cx="1114064" cy="12772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187" y="4040878"/>
            <a:ext cx="1114064" cy="1277272"/>
          </a:xfrm>
          <a:prstGeom prst="rect">
            <a:avLst/>
          </a:prstGeom>
        </p:spPr>
      </p:pic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629949" y="229167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2293951" y="228177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2" name="群組 311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3980877" y="2310376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90" y="4033754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6090675" y="2942027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6253819" y="494867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4" name="群組 323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119937" y="2932175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055399" y="4928984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0" name="群組 329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97860" y="490673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89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1" y="409448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2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</a:t>
            </a:r>
            <a:r>
              <a:rPr lang="en-US" altLang="zh-TW" smtClean="0">
                <a:effectLst/>
              </a:rPr>
              <a:t>Generation Methods</a:t>
            </a:r>
            <a:endParaRPr lang="en-US" altLang="zh-TW" dirty="0" smtClean="0">
              <a:effectLst/>
            </a:endParaRP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33960"/>
              </p:ext>
            </p:extLst>
          </p:nvPr>
        </p:nvGraphicFramePr>
        <p:xfrm>
          <a:off x="2216953" y="3354680"/>
          <a:ext cx="7747443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318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2144994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17063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Method /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Mission progress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Evaluate content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 / Space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Accurately control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Sentient Sketchbook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Provide via GA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Replacement Table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0" y="1899735"/>
            <a:ext cx="2652980" cy="305853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4340803" y="4166685"/>
            <a:ext cx="857414" cy="590550"/>
            <a:chOff x="9684136" y="2422234"/>
            <a:chExt cx="857414" cy="5905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</a:t>
            </a:r>
            <a:r>
              <a:rPr lang="en-US" altLang="zh-TW" dirty="0" smtClean="0"/>
              <a:t>Evolution &gt;</a:t>
            </a:r>
            <a:endParaRPr lang="en-US" altLang="zh-TW" dirty="0"/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780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782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Weight Sum Approaches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 smtClean="0"/>
              <a:t>Patrol</a:t>
            </a:r>
          </a:p>
          <a:p>
            <a:pPr lvl="1"/>
            <a:r>
              <a:rPr lang="en-US" altLang="zh-TW" dirty="0"/>
              <a:t>Balance fitness function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Fitness </a:t>
            </a:r>
            <a:r>
              <a:rPr lang="en-US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∈</m:t>
                      </m:r>
                      <m:r>
                        <a:rPr lang="en-US" altLang="zh-TW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object that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be protected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Calculate the distance between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&amp;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429" r="-280513" b="-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429" r="-36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01429" r="-280513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01429" r="-36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33019" r="-280513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33019" r="-367" b="-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main path weight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5660" r="-28051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5660" r="-367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𝑝𝑡𝑙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𝑒𝑖𝑔h𝑏𝑜𝑟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7869A2A-7371-440D-84F7-9293E7455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46" y="1541372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𝑒𝑖𝑔h𝑏𝑜𝑟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𝑖𝑠𝑁𝑒𝑖𝑔h𝑏𝑜𝑟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passable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tile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429" r="-280513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1429" r="-36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01429" r="-280513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201429" r="-280513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201429" r="-3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</a:t>
            </a:r>
            <a:r>
              <a:rPr lang="en-US" altLang="zh-TW" dirty="0" smtClean="0"/>
              <a:t>function: Density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153839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Density fitness </a:t>
            </a:r>
            <a:r>
              <a:rPr lang="en-US" altLang="zh-TW" dirty="0"/>
              <a:t>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83A714A-88B1-4C4C-ACC4-817D4EE6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9963" y="3125471"/>
            <a:ext cx="3317032" cy="24877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DACA79-8EA2-4BE8-AEAE-512F2402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720" y="3125471"/>
            <a:ext cx="3317032" cy="2487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upper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lower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current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429" r="-38323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429" r="-325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01429" r="-3832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01429" r="-32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201429" r="-3832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201429" r="-32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 </a:t>
            </a:r>
            <a:r>
              <a:rPr lang="en-US" altLang="zh-TW" dirty="0" smtClean="0"/>
              <a:t>Sum Approaches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2170274"/>
            <a:ext cx="10353761" cy="2829015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Weight sum approaches: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𝑁𝑜𝑟𝑚𝑎𝑙𝑖𝑧𝑒𝑑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types fitness functions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Weight of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Maximum of all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fitness scores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429" r="-279512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429" r="-350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01429" r="-279512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01429" r="-350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201429" r="-27951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201429" r="-350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301429" r="-2795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301429" r="-35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9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789183"/>
            <a:ext cx="6476525" cy="2294844"/>
          </a:xfrm>
        </p:spPr>
        <p:txBody>
          <a:bodyPr/>
          <a:lstStyle/>
          <a:p>
            <a:r>
              <a:rPr lang="en-US" altLang="zh-TW" dirty="0"/>
              <a:t>Setting about </a:t>
            </a:r>
            <a:r>
              <a:rPr lang="en-US" altLang="zh-TW" dirty="0">
                <a:solidFill>
                  <a:srgbClr val="00B050"/>
                </a:solidFill>
              </a:rPr>
              <a:t>fitness function weights</a:t>
            </a:r>
            <a:r>
              <a:rPr lang="en-US" altLang="zh-TW" dirty="0"/>
              <a:t>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910605"/>
            <a:ext cx="10353762" cy="3363655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583392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789183"/>
            <a:ext cx="3112016" cy="229484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2016166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973211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019793" y="2904547"/>
            <a:ext cx="2867449" cy="2053667"/>
            <a:chOff x="8019793" y="2597308"/>
            <a:chExt cx="2867449" cy="20536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494"/>
            <a:stretch/>
          </p:blipFill>
          <p:spPr>
            <a:xfrm>
              <a:off x="8020594" y="2597308"/>
              <a:ext cx="2866648" cy="142541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461" b="34911"/>
            <a:stretch/>
          </p:blipFill>
          <p:spPr>
            <a:xfrm>
              <a:off x="8019793" y="4020553"/>
              <a:ext cx="2866648" cy="203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371" b="14270"/>
            <a:stretch/>
          </p:blipFill>
          <p:spPr>
            <a:xfrm>
              <a:off x="8019793" y="4215206"/>
              <a:ext cx="2866648" cy="4357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114576"/>
            <a:ext cx="2721960" cy="41641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742714"/>
            <a:ext cx="2721960" cy="21453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Treasure </a:t>
            </a:r>
            <a:r>
              <a:rPr lang="en-US" altLang="zh-TW" dirty="0"/>
              <a:t>and appended </a:t>
            </a:r>
            <a:r>
              <a:rPr lang="en-US" altLang="zh-TW" dirty="0" smtClean="0"/>
              <a:t>volumes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Manual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4" name="圖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46" y="1552591"/>
            <a:ext cx="2340094" cy="2682912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9" y="1552591"/>
            <a:ext cx="2342146" cy="2682912"/>
          </a:xfrm>
          <a:prstGeom prst="rect">
            <a:avLst/>
          </a:prstGeom>
        </p:spPr>
      </p:pic>
      <p:pic>
        <p:nvPicPr>
          <p:cNvPr id="214" name="圖片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28" y="1552701"/>
            <a:ext cx="2340094" cy="2683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429" r="-210127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0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204348" r="-210127" b="-115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300000" r="-2101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01429" r="-210127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201429" r="-210127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429" r="-20949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01429" r="-20949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156019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707301" y="360082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258583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09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1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 of volume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Observe the results </a:t>
            </a:r>
            <a:r>
              <a:rPr lang="en-US" altLang="zh-TW" dirty="0"/>
              <a:t>each evoluted </a:t>
            </a:r>
            <a:r>
              <a:rPr lang="en-US" altLang="zh-TW" dirty="0" smtClean="0"/>
              <a:t>volume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/>
              <a:t>Experiment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78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7" name="向左箭號 6"/>
          <p:cNvSpPr/>
          <p:nvPr/>
        </p:nvSpPr>
        <p:spPr>
          <a:xfrm>
            <a:off x="1498220" y="2017656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左箭號 69"/>
          <p:cNvSpPr/>
          <p:nvPr/>
        </p:nvSpPr>
        <p:spPr>
          <a:xfrm>
            <a:off x="1811555" y="4089902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左箭號 70"/>
          <p:cNvSpPr/>
          <p:nvPr/>
        </p:nvSpPr>
        <p:spPr>
          <a:xfrm>
            <a:off x="3893723" y="457870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左箭號 71"/>
          <p:cNvSpPr/>
          <p:nvPr/>
        </p:nvSpPr>
        <p:spPr>
          <a:xfrm rot="10800000">
            <a:off x="9455285" y="185437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8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>
            <a:off x="1649212" y="2654968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左箭號 37"/>
          <p:cNvSpPr/>
          <p:nvPr/>
        </p:nvSpPr>
        <p:spPr>
          <a:xfrm>
            <a:off x="11157752" y="184108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左箭號 38"/>
          <p:cNvSpPr/>
          <p:nvPr/>
        </p:nvSpPr>
        <p:spPr>
          <a:xfrm>
            <a:off x="6395723" y="3927897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75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4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" name="圓角矩形 2"/>
          <p:cNvSpPr/>
          <p:nvPr/>
        </p:nvSpPr>
        <p:spPr>
          <a:xfrm>
            <a:off x="7307885" y="1367942"/>
            <a:ext cx="2377440" cy="2201876"/>
          </a:xfrm>
          <a:prstGeom prst="roundRect">
            <a:avLst>
              <a:gd name="adj" fmla="val 51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78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56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 rot="10800000">
            <a:off x="5180376" y="458311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081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12526</TotalTime>
  <Words>5640</Words>
  <Application>Microsoft Office PowerPoint</Application>
  <PresentationFormat>寬螢幕</PresentationFormat>
  <Paragraphs>1536</Paragraphs>
  <Slides>109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109</vt:i4>
      </vt:variant>
    </vt:vector>
  </HeadingPairs>
  <TitlesOfParts>
    <vt:vector size="125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Replacement Table</vt:lpstr>
      <vt:lpstr>Section 4. Volume Evolution</vt:lpstr>
      <vt:lpstr>Volume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function: Density</vt:lpstr>
      <vt:lpstr>Weight Sum Approaches</vt:lpstr>
      <vt:lpstr>Normalize the fitness scores</vt:lpstr>
      <vt:lpstr>Manual</vt:lpstr>
      <vt:lpstr>Treasure and appended volumes</vt:lpstr>
      <vt:lpstr>Manual</vt:lpstr>
      <vt:lpstr>Experimental Results</vt:lpstr>
      <vt:lpstr>Generate the Mission Graph</vt:lpstr>
      <vt:lpstr>Transform into Level Space (A)</vt:lpstr>
      <vt:lpstr>Generate the game objects (A)</vt:lpstr>
      <vt:lpstr>Transform into Level Space (B)</vt:lpstr>
      <vt:lpstr>Generate the game objects (B)</vt:lpstr>
      <vt:lpstr>Results of volume</vt:lpstr>
      <vt:lpstr>Treasure 1 (100 generations, 50 individuals)</vt:lpstr>
      <vt:lpstr>Treasure 1 (100 generations, 50 individuals)</vt:lpstr>
      <vt:lpstr>Treasure 2 (100 generations, 100 individuals)</vt:lpstr>
      <vt:lpstr>Treasure 2 (100 generations, 100 individuals)</vt:lpstr>
      <vt:lpstr>Treasure 3 (100 generations, 200 individuals)</vt:lpstr>
      <vt:lpstr>Hypothesis</vt:lpstr>
      <vt:lpstr>Narrow 1 (100 generations, 50 individuals)</vt:lpstr>
      <vt:lpstr>Narrow 1 (100 generations, 50 individuals)</vt:lpstr>
      <vt:lpstr>Narrow 2 (100 generations, 100 individuals)</vt:lpstr>
      <vt:lpstr>Narrow 3 (100 generations, 200 individuals)</vt:lpstr>
      <vt:lpstr>Hypothesis</vt:lpstr>
      <vt:lpstr>Trunk 1 (100 generations, 50 individuals)</vt:lpstr>
      <vt:lpstr>Trunk 1 (100 generations, 50 individuals)</vt:lpstr>
      <vt:lpstr>Trunk 2 (100 generations, 100 individuals)</vt:lpstr>
      <vt:lpstr>Trunk 3 (100 generations, 200 individuals)</vt:lpstr>
      <vt:lpstr>Hypothesis</vt:lpstr>
      <vt:lpstr>DEMO</vt:lpstr>
      <vt:lpstr>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593</cp:revision>
  <cp:lastPrinted>2017-07-26T14:55:18Z</cp:lastPrinted>
  <dcterms:created xsi:type="dcterms:W3CDTF">2017-06-15T05:52:41Z</dcterms:created>
  <dcterms:modified xsi:type="dcterms:W3CDTF">2017-07-26T22:47:41Z</dcterms:modified>
</cp:coreProperties>
</file>